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2E3A-DECD-484F-8833-3A4B63CE9A2B}" type="datetimeFigureOut">
              <a:rPr lang="fr-FR" smtClean="0"/>
              <a:t>10/02/2012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FF19F-8206-430C-ADB0-54B0E900F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3467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2E3A-DECD-484F-8833-3A4B63CE9A2B}" type="datetimeFigureOut">
              <a:rPr lang="fr-FR" smtClean="0"/>
              <a:t>10/02/2012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FF19F-8206-430C-ADB0-54B0E900F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9317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2E3A-DECD-484F-8833-3A4B63CE9A2B}" type="datetimeFigureOut">
              <a:rPr lang="fr-FR" smtClean="0"/>
              <a:t>10/02/2012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FF19F-8206-430C-ADB0-54B0E900F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3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2E3A-DECD-484F-8833-3A4B63CE9A2B}" type="datetimeFigureOut">
              <a:rPr lang="fr-FR" smtClean="0"/>
              <a:t>10/02/2012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FF19F-8206-430C-ADB0-54B0E900F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1036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2E3A-DECD-484F-8833-3A4B63CE9A2B}" type="datetimeFigureOut">
              <a:rPr lang="fr-FR" smtClean="0"/>
              <a:t>10/02/2012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FF19F-8206-430C-ADB0-54B0E900F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1682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2E3A-DECD-484F-8833-3A4B63CE9A2B}" type="datetimeFigureOut">
              <a:rPr lang="fr-FR" smtClean="0"/>
              <a:t>10/02/2012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FF19F-8206-430C-ADB0-54B0E900F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4358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2E3A-DECD-484F-8833-3A4B63CE9A2B}" type="datetimeFigureOut">
              <a:rPr lang="fr-FR" smtClean="0"/>
              <a:t>10/02/2012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FF19F-8206-430C-ADB0-54B0E900F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1537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2E3A-DECD-484F-8833-3A4B63CE9A2B}" type="datetimeFigureOut">
              <a:rPr lang="fr-FR" smtClean="0"/>
              <a:t>10/02/2012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FF19F-8206-430C-ADB0-54B0E900F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4800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2E3A-DECD-484F-8833-3A4B63CE9A2B}" type="datetimeFigureOut">
              <a:rPr lang="fr-FR" smtClean="0"/>
              <a:t>10/02/2012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FF19F-8206-430C-ADB0-54B0E900F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330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2E3A-DECD-484F-8833-3A4B63CE9A2B}" type="datetimeFigureOut">
              <a:rPr lang="fr-FR" smtClean="0"/>
              <a:t>10/02/2012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FF19F-8206-430C-ADB0-54B0E900F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4237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2E3A-DECD-484F-8833-3A4B63CE9A2B}" type="datetimeFigureOut">
              <a:rPr lang="fr-FR" smtClean="0"/>
              <a:t>10/02/2012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FF19F-8206-430C-ADB0-54B0E900F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574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62E3A-DECD-484F-8833-3A4B63CE9A2B}" type="datetimeFigureOut">
              <a:rPr lang="fr-FR" smtClean="0"/>
              <a:t>10/02/2012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FF19F-8206-430C-ADB0-54B0E900FA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6181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169223"/>
              </p:ext>
            </p:extLst>
          </p:nvPr>
        </p:nvGraphicFramePr>
        <p:xfrm>
          <a:off x="0" y="188641"/>
          <a:ext cx="9144000" cy="64087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29024"/>
                <a:gridCol w="6414976"/>
              </a:tblGrid>
              <a:tr h="322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Raccourcis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Actions correspondantes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F1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L'aide en ligne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Ctrl + ← / →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Se déplacer d'un mot à gauche ou à droite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Ctrl + Suppr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Supprimer le mot à droite du curseur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2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Ctrl + Retour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Supprimer le mot à gauche du curseur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Ctrl + C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Copier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Ctrl + X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Couper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Ctrl + V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Coller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2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Ctrl + Z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Revenir en arrière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Ctrl + Y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Répéter ou rétablir l'action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Ctrl + A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Tout sélectionner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Ctrl + G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Gras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2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Ctrl + I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Italique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Ctrl + U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Souligné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Ctrl + G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Gras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Ctrl + I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Italiques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Ctrl + U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Souligné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22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Ctrl  + S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Enregistrer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Ctrl + P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Imprimer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198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</a:rPr>
                        <a:t>Ctrl + F</a:t>
                      </a:r>
                      <a:endParaRPr lang="fr-F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</a:rPr>
                        <a:t>Rechercher</a:t>
                      </a:r>
                      <a:endParaRPr lang="fr-F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22425" y="19351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532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107</Words>
  <Application>Microsoft Office PowerPoint</Application>
  <PresentationFormat>Affichage à l'écran (4:3)</PresentationFormat>
  <Paragraphs>40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tt</dc:title>
  <dc:creator>Blaise</dc:creator>
  <cp:lastModifiedBy>Blaise</cp:lastModifiedBy>
  <cp:revision>3</cp:revision>
  <dcterms:created xsi:type="dcterms:W3CDTF">2012-02-10T19:41:43Z</dcterms:created>
  <dcterms:modified xsi:type="dcterms:W3CDTF">2012-02-10T22:30:46Z</dcterms:modified>
</cp:coreProperties>
</file>