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1E08CA-E9E8-4DDF-887B-229F97A775E5}" type="datetimeFigureOut">
              <a:rPr lang="fr-FR" smtClean="0"/>
              <a:t>12/02/2012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4F191A-6C1E-41C3-8E22-AD0588559A1B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858000"/>
          </a:xfrm>
        </p:spPr>
        <p:txBody>
          <a:bodyPr/>
          <a:lstStyle/>
          <a:p>
            <a:r>
              <a:rPr lang="fr-FR" dirty="0" smtClean="0"/>
              <a:t>Les alignements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1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listes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80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fr-FR" dirty="0"/>
              <a:t>Un manga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Une bande-dessinée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Un livre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Un jeu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Un film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Une série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Une musique ;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/>
              <a:t>Et bien d’autres choses encore.</a:t>
            </a:r>
          </a:p>
          <a:p>
            <a:pPr marL="0" indent="0">
              <a:lnSpc>
                <a:spcPct val="200000"/>
              </a:lnSpc>
              <a:buSzPct val="100000"/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9427"/>
            <a:ext cx="9144000" cy="15079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cap="all" dirty="0" smtClean="0"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Les listes</a:t>
            </a:r>
            <a:endParaRPr lang="fr-FR" sz="4800" cap="all" dirty="0"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10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23133"/>
            <a:ext cx="9144000" cy="15079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Aligné à gauche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Lorem</a:t>
            </a:r>
            <a:r>
              <a:rPr lang="en-US" b="1" dirty="0" smtClean="0"/>
              <a:t> </a:t>
            </a:r>
            <a:r>
              <a:rPr lang="en-US" b="1" dirty="0" err="1"/>
              <a:t>Ipsum</a:t>
            </a:r>
            <a:r>
              <a:rPr lang="en-US" b="1" dirty="0"/>
              <a:t> is simply dummy text of the printing and typesetting industry. </a:t>
            </a:r>
            <a:r>
              <a:rPr lang="en-US" b="1" dirty="0" err="1"/>
              <a:t>Lorem</a:t>
            </a:r>
            <a:r>
              <a:rPr lang="en-US" b="1" dirty="0"/>
              <a:t> </a:t>
            </a:r>
            <a:r>
              <a:rPr lang="en-US" b="1" dirty="0" err="1"/>
              <a:t>Ipsum</a:t>
            </a:r>
            <a:r>
              <a:rPr lang="en-US" b="1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b="1" dirty="0" err="1"/>
              <a:t>popularised</a:t>
            </a:r>
            <a:r>
              <a:rPr lang="en-US" b="1" dirty="0"/>
              <a:t> in the 1960s with the release of </a:t>
            </a:r>
            <a:r>
              <a:rPr lang="en-US" b="1" dirty="0" err="1"/>
              <a:t>Letraset</a:t>
            </a:r>
            <a:r>
              <a:rPr lang="en-US" b="1" dirty="0"/>
              <a:t> sheets containing </a:t>
            </a:r>
            <a:r>
              <a:rPr lang="en-US" b="1" dirty="0" err="1"/>
              <a:t>Lorem</a:t>
            </a:r>
            <a:r>
              <a:rPr lang="en-US" b="1" dirty="0"/>
              <a:t> </a:t>
            </a:r>
            <a:r>
              <a:rPr lang="en-US" b="1" dirty="0" err="1"/>
              <a:t>Ipsum</a:t>
            </a:r>
            <a:r>
              <a:rPr lang="en-US" b="1" dirty="0"/>
              <a:t> passages, and more recently with desktop publishing software like Aldus PageMaker including versions of </a:t>
            </a:r>
            <a:r>
              <a:rPr lang="en-US" b="1" dirty="0" err="1"/>
              <a:t>Lorem</a:t>
            </a:r>
            <a:r>
              <a:rPr lang="en-US" b="1" dirty="0"/>
              <a:t> </a:t>
            </a:r>
            <a:r>
              <a:rPr lang="en-US" b="1" dirty="0" err="1"/>
              <a:t>Ipsum</a:t>
            </a:r>
            <a:r>
              <a:rPr lang="en-US" b="1" dirty="0" smtClean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8507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23133"/>
            <a:ext cx="9144000" cy="15079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Titre centré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endParaRPr lang="fr-FR" b="1" i="1" dirty="0" smtClean="0"/>
          </a:p>
          <a:p>
            <a:endParaRPr lang="fr-FR" b="1" i="1" dirty="0"/>
          </a:p>
          <a:p>
            <a:endParaRPr lang="fr-FR" b="1" i="1" dirty="0" smtClean="0"/>
          </a:p>
          <a:p>
            <a:r>
              <a:rPr lang="fr-FR" b="1" i="1" dirty="0" err="1" smtClean="0"/>
              <a:t>Lorem</a:t>
            </a:r>
            <a:r>
              <a:rPr lang="fr-FR" b="1" i="1" dirty="0" smtClean="0"/>
              <a:t> </a:t>
            </a:r>
            <a:r>
              <a:rPr lang="fr-FR" b="1" i="1" dirty="0" err="1"/>
              <a:t>Ipsum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732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23133"/>
            <a:ext cx="9144000" cy="15079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Signature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algn="r"/>
            <a:endParaRPr lang="en-US" i="1" dirty="0" smtClean="0"/>
          </a:p>
          <a:p>
            <a:pPr algn="r"/>
            <a:endParaRPr lang="en-US" i="1" dirty="0"/>
          </a:p>
          <a:p>
            <a:pPr algn="r"/>
            <a:r>
              <a:rPr lang="en-US" i="1" dirty="0" err="1" smtClean="0"/>
              <a:t>Cordialement</a:t>
            </a:r>
            <a:r>
              <a:rPr lang="en-US" i="1" dirty="0"/>
              <a:t>,</a:t>
            </a:r>
            <a:endParaRPr lang="fr-FR" dirty="0"/>
          </a:p>
          <a:p>
            <a:pPr algn="r"/>
            <a:r>
              <a:rPr lang="en-US" i="1" dirty="0" err="1"/>
              <a:t>Lorem</a:t>
            </a:r>
            <a:r>
              <a:rPr lang="en-US" i="1" dirty="0"/>
              <a:t> </a:t>
            </a:r>
            <a:r>
              <a:rPr lang="en-US" i="1" dirty="0" err="1"/>
              <a:t>Ipsum</a:t>
            </a:r>
            <a:endParaRPr lang="fr-FR" dirty="0"/>
          </a:p>
          <a:p>
            <a:endParaRPr lang="fr-FR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0421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23133"/>
            <a:ext cx="9144000" cy="15079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fr-FR" dirty="0" smtClean="0"/>
              <a:t>Justifié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</a:t>
            </a:r>
            <a:r>
              <a:rPr lang="en-US" dirty="0" err="1"/>
              <a:t>Letraset</a:t>
            </a:r>
            <a:r>
              <a:rPr lang="en-US" dirty="0"/>
              <a:t> sheets containing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passages, and more recently with desktop publishing software like Aldus PageMaker including versions of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</a:t>
            </a:r>
            <a:endParaRPr lang="fr-FR" dirty="0"/>
          </a:p>
          <a:p>
            <a:endParaRPr lang="fr-FR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571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fr-FR" dirty="0" smtClean="0"/>
              <a:t>Les retraits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39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6525" indent="579438">
              <a:buNone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</a:t>
            </a:r>
            <a:endParaRPr lang="en-US" dirty="0" smtClean="0"/>
          </a:p>
          <a:p>
            <a:pPr marL="136525" indent="579438">
              <a:buNone/>
            </a:pPr>
            <a:r>
              <a:rPr lang="en-US" dirty="0" smtClean="0"/>
              <a:t>It </a:t>
            </a:r>
            <a:r>
              <a:rPr lang="en-US" dirty="0"/>
              <a:t>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</a:t>
            </a:r>
            <a:r>
              <a:rPr lang="en-US" dirty="0" err="1"/>
              <a:t>Letraset</a:t>
            </a:r>
            <a:r>
              <a:rPr lang="en-US" dirty="0"/>
              <a:t> sheets containing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passages, and more recently with desktop publishing software like Aldus PageMaker including versions of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9427"/>
            <a:ext cx="9144000" cy="15079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cap="all" dirty="0" smtClean="0"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Les retraits</a:t>
            </a:r>
            <a:endParaRPr lang="fr-FR" sz="4800" cap="all" dirty="0"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85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fr-FR" dirty="0" smtClean="0"/>
              <a:t>Les interlignes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6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137160" indent="-457200">
              <a:lnSpc>
                <a:spcPct val="200000"/>
              </a:lnSpc>
              <a:buSzPct val="100000"/>
              <a:buFont typeface="Arial" pitchFamily="34" charset="0"/>
              <a:buChar char="•"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9427"/>
            <a:ext cx="9144000" cy="15079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cap="all" dirty="0" smtClean="0"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LA </a:t>
            </a:r>
            <a:r>
              <a:rPr lang="fr-FR" sz="4800" cap="all" dirty="0" err="1" smtClean="0"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DIctée</a:t>
            </a:r>
            <a:endParaRPr lang="fr-FR" sz="4800" cap="all" dirty="0"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087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693</TotalTime>
  <Words>372</Words>
  <Application>Microsoft Office PowerPoint</Application>
  <PresentationFormat>Affichage à l'écran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Apex</vt:lpstr>
      <vt:lpstr>Les alignements</vt:lpstr>
      <vt:lpstr>Aligné à gauche</vt:lpstr>
      <vt:lpstr>Titre centré</vt:lpstr>
      <vt:lpstr>Signature</vt:lpstr>
      <vt:lpstr>Justifié</vt:lpstr>
      <vt:lpstr>Les retraits</vt:lpstr>
      <vt:lpstr>Présentation PowerPoint</vt:lpstr>
      <vt:lpstr>Les interlignes</vt:lpstr>
      <vt:lpstr>Présentation PowerPoint</vt:lpstr>
      <vt:lpstr>Les listes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Blaise</dc:creator>
  <cp:lastModifiedBy>Blaise</cp:lastModifiedBy>
  <cp:revision>9</cp:revision>
  <dcterms:created xsi:type="dcterms:W3CDTF">2012-02-11T10:57:50Z</dcterms:created>
  <dcterms:modified xsi:type="dcterms:W3CDTF">2012-02-12T20:03:45Z</dcterms:modified>
</cp:coreProperties>
</file>