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50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97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6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51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82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41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06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90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6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37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95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FC15-7653-4927-BAF0-A59880CDEBB5}" type="datetimeFigureOut">
              <a:rPr lang="fr-FR" smtClean="0"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AFBD-BE99-41A5-8FDE-1EDDA6FB8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54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2204864"/>
            <a:ext cx="9144000" cy="24482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87524" y="3152001"/>
            <a:ext cx="8568952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000" dirty="0" smtClean="0">
                <a:solidFill>
                  <a:schemeClr val="bg1"/>
                </a:solidFill>
              </a:rPr>
              <a:t>Présentez des diaporamas avec PowerPoint !</a:t>
            </a:r>
            <a:endParaRPr lang="fr-F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38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Blaise</dc:creator>
  <cp:lastModifiedBy>Blaise</cp:lastModifiedBy>
  <cp:revision>2</cp:revision>
  <dcterms:created xsi:type="dcterms:W3CDTF">2012-02-15T20:39:07Z</dcterms:created>
  <dcterms:modified xsi:type="dcterms:W3CDTF">2012-02-15T21:40:23Z</dcterms:modified>
</cp:coreProperties>
</file>